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30239970" cy="42479595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380" userDrawn="1">
          <p15:clr>
            <a:srgbClr val="A4A3A4"/>
          </p15:clr>
        </p15:guide>
        <p15:guide id="2" pos="96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8"/>
      </p:cViewPr>
      <p:guideLst>
        <p:guide orient="horz" pos="13380"/>
        <p:guide pos="96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2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1292860" rtl="0" eaLnBrk="1" latinLnBrk="0" hangingPunct="1">
        <a:lnSpc>
          <a:spcPct val="90000"/>
        </a:lnSpc>
        <a:spcBef>
          <a:spcPct val="0"/>
        </a:spcBef>
        <a:buNone/>
        <a:defRPr sz="62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3215" indent="-323215" algn="l" defTabSz="1292860" rtl="0" eaLnBrk="1" latinLnBrk="0" hangingPunct="1">
        <a:lnSpc>
          <a:spcPct val="90000"/>
        </a:lnSpc>
        <a:spcBef>
          <a:spcPts val="1415"/>
        </a:spcBef>
        <a:buFont typeface="Arial" panose="020B0604020202020204" pitchFamily="34" charset="0"/>
        <a:buChar char="•"/>
        <a:defRPr sz="3960" kern="1200">
          <a:solidFill>
            <a:schemeClr val="tx1"/>
          </a:solidFill>
          <a:latin typeface="+mn-lt"/>
          <a:ea typeface="+mn-ea"/>
          <a:cs typeface="+mn-cs"/>
        </a:defRPr>
      </a:lvl1pPr>
      <a:lvl2pPr marL="969645" indent="-323215" algn="l" defTabSz="1292860" rtl="0" eaLnBrk="1" latinLnBrk="0" hangingPunct="1">
        <a:lnSpc>
          <a:spcPct val="90000"/>
        </a:lnSpc>
        <a:spcBef>
          <a:spcPct val="142000"/>
        </a:spcBef>
        <a:buFont typeface="Arial" panose="020B0604020202020204" pitchFamily="34" charset="0"/>
        <a:buChar char="•"/>
        <a:defRPr sz="3395" kern="1200">
          <a:solidFill>
            <a:schemeClr val="tx1"/>
          </a:solidFill>
          <a:latin typeface="+mn-lt"/>
          <a:ea typeface="+mn-ea"/>
          <a:cs typeface="+mn-cs"/>
        </a:defRPr>
      </a:lvl2pPr>
      <a:lvl3pPr marL="1616075" indent="-323215" algn="l" defTabSz="1292860" rtl="0" eaLnBrk="1" latinLnBrk="0" hangingPunct="1">
        <a:lnSpc>
          <a:spcPct val="90000"/>
        </a:lnSpc>
        <a:spcBef>
          <a:spcPct val="142000"/>
        </a:spcBef>
        <a:buFont typeface="Arial" panose="020B0604020202020204" pitchFamily="34" charset="0"/>
        <a:buChar char="•"/>
        <a:defRPr sz="2830" kern="1200">
          <a:solidFill>
            <a:schemeClr val="tx1"/>
          </a:solidFill>
          <a:latin typeface="+mn-lt"/>
          <a:ea typeface="+mn-ea"/>
          <a:cs typeface="+mn-cs"/>
        </a:defRPr>
      </a:lvl3pPr>
      <a:lvl4pPr marL="2263140" indent="-323215" algn="l" defTabSz="1292860" rtl="0" eaLnBrk="1" latinLnBrk="0" hangingPunct="1">
        <a:lnSpc>
          <a:spcPct val="90000"/>
        </a:lnSpc>
        <a:spcBef>
          <a:spcPct val="142000"/>
        </a:spcBef>
        <a:buFont typeface="Arial" panose="020B0604020202020204" pitchFamily="34" charset="0"/>
        <a:buChar char="•"/>
        <a:defRPr sz="2545" kern="1200">
          <a:solidFill>
            <a:schemeClr val="tx1"/>
          </a:solidFill>
          <a:latin typeface="+mn-lt"/>
          <a:ea typeface="+mn-ea"/>
          <a:cs typeface="+mn-cs"/>
        </a:defRPr>
      </a:lvl4pPr>
      <a:lvl5pPr marL="2910205" indent="-323215" algn="l" defTabSz="1292860" rtl="0" eaLnBrk="1" latinLnBrk="0" hangingPunct="1">
        <a:lnSpc>
          <a:spcPct val="90000"/>
        </a:lnSpc>
        <a:spcBef>
          <a:spcPct val="142000"/>
        </a:spcBef>
        <a:buFont typeface="Arial" panose="020B0604020202020204" pitchFamily="34" charset="0"/>
        <a:buChar char="•"/>
        <a:defRPr sz="2545" kern="1200">
          <a:solidFill>
            <a:schemeClr val="tx1"/>
          </a:solidFill>
          <a:latin typeface="+mn-lt"/>
          <a:ea typeface="+mn-ea"/>
          <a:cs typeface="+mn-cs"/>
        </a:defRPr>
      </a:lvl5pPr>
      <a:lvl6pPr marL="3557270" indent="-323215" algn="l" defTabSz="1292860" rtl="0" eaLnBrk="1" latinLnBrk="0" hangingPunct="1">
        <a:lnSpc>
          <a:spcPct val="90000"/>
        </a:lnSpc>
        <a:spcBef>
          <a:spcPct val="142000"/>
        </a:spcBef>
        <a:buFont typeface="Arial" panose="020B0604020202020204" pitchFamily="34" charset="0"/>
        <a:buChar char="•"/>
        <a:defRPr sz="2545" kern="1200">
          <a:solidFill>
            <a:schemeClr val="tx1"/>
          </a:solidFill>
          <a:latin typeface="+mn-lt"/>
          <a:ea typeface="+mn-ea"/>
          <a:cs typeface="+mn-cs"/>
        </a:defRPr>
      </a:lvl6pPr>
      <a:lvl7pPr marL="4203700" indent="-323215" algn="l" defTabSz="1292860" rtl="0" eaLnBrk="1" latinLnBrk="0" hangingPunct="1">
        <a:lnSpc>
          <a:spcPct val="90000"/>
        </a:lnSpc>
        <a:spcBef>
          <a:spcPct val="142000"/>
        </a:spcBef>
        <a:buFont typeface="Arial" panose="020B0604020202020204" pitchFamily="34" charset="0"/>
        <a:buChar char="•"/>
        <a:defRPr sz="2545" kern="1200">
          <a:solidFill>
            <a:schemeClr val="tx1"/>
          </a:solidFill>
          <a:latin typeface="+mn-lt"/>
          <a:ea typeface="+mn-ea"/>
          <a:cs typeface="+mn-cs"/>
        </a:defRPr>
      </a:lvl7pPr>
      <a:lvl8pPr marL="4850130" indent="-323215" algn="l" defTabSz="1292860" rtl="0" eaLnBrk="1" latinLnBrk="0" hangingPunct="1">
        <a:lnSpc>
          <a:spcPct val="90000"/>
        </a:lnSpc>
        <a:spcBef>
          <a:spcPct val="142000"/>
        </a:spcBef>
        <a:buFont typeface="Arial" panose="020B0604020202020204" pitchFamily="34" charset="0"/>
        <a:buChar char="•"/>
        <a:defRPr sz="2545" kern="1200">
          <a:solidFill>
            <a:schemeClr val="tx1"/>
          </a:solidFill>
          <a:latin typeface="+mn-lt"/>
          <a:ea typeface="+mn-ea"/>
          <a:cs typeface="+mn-cs"/>
        </a:defRPr>
      </a:lvl8pPr>
      <a:lvl9pPr marL="5496560" indent="-323215" algn="l" defTabSz="1292860" rtl="0" eaLnBrk="1" latinLnBrk="0" hangingPunct="1">
        <a:lnSpc>
          <a:spcPct val="90000"/>
        </a:lnSpc>
        <a:spcBef>
          <a:spcPct val="142000"/>
        </a:spcBef>
        <a:buFont typeface="Arial" panose="020B0604020202020204" pitchFamily="34" charset="0"/>
        <a:buChar char="•"/>
        <a:defRPr sz="25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92860" rtl="0" eaLnBrk="1" latinLnBrk="0" hangingPunct="1">
        <a:defRPr sz="2545" kern="1200">
          <a:solidFill>
            <a:schemeClr val="tx1"/>
          </a:solidFill>
          <a:latin typeface="+mn-lt"/>
          <a:ea typeface="+mn-ea"/>
          <a:cs typeface="+mn-cs"/>
        </a:defRPr>
      </a:lvl1pPr>
      <a:lvl2pPr marL="646430" algn="l" defTabSz="1292860" rtl="0" eaLnBrk="1" latinLnBrk="0" hangingPunct="1">
        <a:defRPr sz="2545" kern="1200">
          <a:solidFill>
            <a:schemeClr val="tx1"/>
          </a:solidFill>
          <a:latin typeface="+mn-lt"/>
          <a:ea typeface="+mn-ea"/>
          <a:cs typeface="+mn-cs"/>
        </a:defRPr>
      </a:lvl2pPr>
      <a:lvl3pPr marL="1292860" algn="l" defTabSz="1292860" rtl="0" eaLnBrk="1" latinLnBrk="0" hangingPunct="1">
        <a:defRPr sz="2545" kern="1200">
          <a:solidFill>
            <a:schemeClr val="tx1"/>
          </a:solidFill>
          <a:latin typeface="+mn-lt"/>
          <a:ea typeface="+mn-ea"/>
          <a:cs typeface="+mn-cs"/>
        </a:defRPr>
      </a:lvl3pPr>
      <a:lvl4pPr marL="1939925" algn="l" defTabSz="1292860" rtl="0" eaLnBrk="1" latinLnBrk="0" hangingPunct="1">
        <a:defRPr sz="2545" kern="1200">
          <a:solidFill>
            <a:schemeClr val="tx1"/>
          </a:solidFill>
          <a:latin typeface="+mn-lt"/>
          <a:ea typeface="+mn-ea"/>
          <a:cs typeface="+mn-cs"/>
        </a:defRPr>
      </a:lvl4pPr>
      <a:lvl5pPr marL="2586355" algn="l" defTabSz="1292860" rtl="0" eaLnBrk="1" latinLnBrk="0" hangingPunct="1">
        <a:defRPr sz="2545" kern="1200">
          <a:solidFill>
            <a:schemeClr val="tx1"/>
          </a:solidFill>
          <a:latin typeface="+mn-lt"/>
          <a:ea typeface="+mn-ea"/>
          <a:cs typeface="+mn-cs"/>
        </a:defRPr>
      </a:lvl5pPr>
      <a:lvl6pPr marL="3233420" algn="l" defTabSz="1292860" rtl="0" eaLnBrk="1" latinLnBrk="0" hangingPunct="1">
        <a:defRPr sz="2545" kern="1200">
          <a:solidFill>
            <a:schemeClr val="tx1"/>
          </a:solidFill>
          <a:latin typeface="+mn-lt"/>
          <a:ea typeface="+mn-ea"/>
          <a:cs typeface="+mn-cs"/>
        </a:defRPr>
      </a:lvl6pPr>
      <a:lvl7pPr marL="3880485" algn="l" defTabSz="1292860" rtl="0" eaLnBrk="1" latinLnBrk="0" hangingPunct="1">
        <a:defRPr sz="2545" kern="1200">
          <a:solidFill>
            <a:schemeClr val="tx1"/>
          </a:solidFill>
          <a:latin typeface="+mn-lt"/>
          <a:ea typeface="+mn-ea"/>
          <a:cs typeface="+mn-cs"/>
        </a:defRPr>
      </a:lvl7pPr>
      <a:lvl8pPr marL="4526915" algn="l" defTabSz="1292860" rtl="0" eaLnBrk="1" latinLnBrk="0" hangingPunct="1">
        <a:defRPr sz="2545" kern="1200">
          <a:solidFill>
            <a:schemeClr val="tx1"/>
          </a:solidFill>
          <a:latin typeface="+mn-lt"/>
          <a:ea typeface="+mn-ea"/>
          <a:cs typeface="+mn-cs"/>
        </a:defRPr>
      </a:lvl8pPr>
      <a:lvl9pPr marL="5173345" algn="l" defTabSz="1292860" rtl="0" eaLnBrk="1" latinLnBrk="0" hangingPunct="1">
        <a:defRPr sz="25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第三届碳中和博士生论坛-定_画板 1 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30238700" cy="42479595"/>
          </a:xfrm>
          <a:prstGeom prst="rect">
            <a:avLst/>
          </a:prstGeom>
        </p:spPr>
      </p:pic>
      <p:sp>
        <p:nvSpPr>
          <p:cNvPr id="10" name="textbox 10"/>
          <p:cNvSpPr/>
          <p:nvPr>
            <p:custDataLst>
              <p:tags r:id="rId2"/>
            </p:custDataLst>
          </p:nvPr>
        </p:nvSpPr>
        <p:spPr>
          <a:xfrm>
            <a:off x="18059400" y="508000"/>
            <a:ext cx="10791825" cy="1072515"/>
          </a:xfrm>
          <a:prstGeom prst="rect">
            <a:avLst/>
          </a:prstGeom>
        </p:spPr>
        <p:txBody>
          <a:bodyPr vert="horz" wrap="square" lIns="0" tIns="0" rIns="0" bIns="0" anchor="ctr" anchorCtr="0"/>
          <a:p>
            <a:pPr algn="l" rtl="0" eaLnBrk="0">
              <a:lnSpc>
                <a:spcPct val="104000"/>
              </a:lnSpc>
            </a:pPr>
            <a:endParaRPr lang="en-US" altLang="en-US" sz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r" rtl="0" eaLnBrk="0">
              <a:lnSpc>
                <a:spcPct val="94000"/>
              </a:lnSpc>
              <a:spcBef>
                <a:spcPts val="0"/>
              </a:spcBef>
            </a:pPr>
            <a:r>
              <a:rPr lang="en-US" sz="4600" b="1" kern="0" spc="2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XXXX</a:t>
            </a:r>
            <a:r>
              <a:rPr sz="4600" b="1" kern="0" spc="2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分论坛</a:t>
            </a:r>
            <a:endParaRPr sz="4600" b="1" kern="0" spc="20" dirty="0">
              <a:solidFill>
                <a:schemeClr val="bg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commondata" val="eyJoZGlkIjoiNjY1NWVmYmVhMGRjYjcwMGUwM2IxODY2NzNlODIzOTgifQ==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WPS 演示</Application>
  <PresentationFormat/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宋体</vt:lpstr>
      <vt:lpstr>Wingdings</vt:lpstr>
      <vt:lpstr>微软雅黑</vt:lpstr>
      <vt:lpstr>Arial Unicode MS</vt:lpstr>
      <vt:lpstr>Calibri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Kingsoft-PDF</dc:creator>
  <dc:subject>pdfbuilder</dc:subject>
  <cp:lastModifiedBy>admin</cp:lastModifiedBy>
  <cp:revision>12</cp:revision>
  <dcterms:created xsi:type="dcterms:W3CDTF">2024-07-22T16:02:00Z</dcterms:created>
  <dcterms:modified xsi:type="dcterms:W3CDTF">2024-07-23T03:13:34Z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2023-12-07T15:31:56Z</vt:filetime>
  </property>
  <property fmtid="{D5CDD505-2E9C-101B-9397-08002B2CF9AE}" pid="4" name="UsrData">
    <vt:lpwstr>6570236598caa6001f750f30wl</vt:lpwstr>
  </property>
  <property fmtid="{D5CDD505-2E9C-101B-9397-08002B2CF9AE}" pid="5" name="ICV">
    <vt:lpwstr>691307A27289400CAB006C12619ECFBA_13</vt:lpwstr>
  </property>
  <property fmtid="{D5CDD505-2E9C-101B-9397-08002B2CF9AE}" pid="6" name="KSOProductBuildVer">
    <vt:lpwstr>2052-12.1.0.16120</vt:lpwstr>
  </property>
</Properties>
</file>